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iana.org/projects/the-reverse-geo-cache-puzzl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https://www.gpsvisualizer.com/</a:t>
            </a:r>
            <a:br>
              <a:rPr lang="fr-BE" sz="1800" u="sng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précis(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http://arduiniana.org/projects/the-reverse-geo-cache-puzzle/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>
                    <a:alpha val="60000"/>
                  </a:srgbClr>
                </a:solidFill>
              </a:rPr>
              <a:t>lll</a:t>
            </a: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1338</Words>
  <Application>Microsoft Office PowerPoint</Application>
  <PresentationFormat>Grand écran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Labo01</cp:lastModifiedBy>
  <cp:revision>30</cp:revision>
  <dcterms:created xsi:type="dcterms:W3CDTF">2023-02-07T11:39:05Z</dcterms:created>
  <dcterms:modified xsi:type="dcterms:W3CDTF">2023-04-18T13:08:43Z</dcterms:modified>
</cp:coreProperties>
</file>